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2"/>
  </p:notesMasterIdLst>
  <p:handoutMasterIdLst>
    <p:handoutMasterId r:id="rId33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80" r:id="rId11"/>
    <p:sldId id="399" r:id="rId12"/>
    <p:sldId id="400" r:id="rId13"/>
    <p:sldId id="282" r:id="rId14"/>
    <p:sldId id="371" r:id="rId15"/>
    <p:sldId id="375" r:id="rId16"/>
    <p:sldId id="376" r:id="rId17"/>
    <p:sldId id="363" r:id="rId18"/>
    <p:sldId id="342" r:id="rId19"/>
    <p:sldId id="347" r:id="rId20"/>
    <p:sldId id="348" r:id="rId21"/>
    <p:sldId id="393" r:id="rId22"/>
    <p:sldId id="394" r:id="rId23"/>
    <p:sldId id="401" r:id="rId24"/>
    <p:sldId id="395" r:id="rId25"/>
    <p:sldId id="402" r:id="rId26"/>
    <p:sldId id="396" r:id="rId27"/>
    <p:sldId id="403" r:id="rId28"/>
    <p:sldId id="392" r:id="rId29"/>
    <p:sldId id="398" r:id="rId30"/>
    <p:sldId id="405" r:id="rId31"/>
  </p:sldIdLst>
  <p:sldSz cx="12192000" cy="6858000"/>
  <p:notesSz cx="6858000" cy="9144000"/>
  <p:embeddedFontLst>
    <p:embeddedFont>
      <p:font typeface="Myriad Pro" panose="020B0503030403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80"/>
            <p14:sldId id="399"/>
            <p14:sldId id="400"/>
            <p14:sldId id="282"/>
            <p14:sldId id="371"/>
            <p14:sldId id="375"/>
            <p14:sldId id="376"/>
            <p14:sldId id="363"/>
            <p14:sldId id="342"/>
            <p14:sldId id="347"/>
            <p14:sldId id="348"/>
            <p14:sldId id="393"/>
            <p14:sldId id="394"/>
            <p14:sldId id="401"/>
            <p14:sldId id="395"/>
            <p14:sldId id="402"/>
            <p14:sldId id="396"/>
            <p14:sldId id="403"/>
            <p14:sldId id="392"/>
            <p14:sldId id="398"/>
            <p14:sldId id="405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1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3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1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6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Z17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09253"/>
              </p:ext>
            </p:extLst>
          </p:nvPr>
        </p:nvGraphicFramePr>
        <p:xfrm>
          <a:off x="1" y="987551"/>
          <a:ext cx="12191999" cy="5865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676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35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94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Netflix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2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Google Play 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Store.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58349"/>
              </p:ext>
            </p:extLst>
          </p:nvPr>
        </p:nvGraphicFramePr>
        <p:xfrm>
          <a:off x="1" y="1004935"/>
          <a:ext cx="12191999" cy="5975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4491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Subsistema de          recomendación de  información para el buscador cubano Orión.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2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Módulo Recomendaciones del sistema para repositorios digitales REPXOS 3.0.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Desarrollo del Sistema de Recomendación de equipos de investigación para tesis de grado.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6" y="5561711"/>
            <a:ext cx="988271" cy="741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5" y="1307675"/>
            <a:ext cx="704101" cy="7041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5316241"/>
            <a:ext cx="637473" cy="6888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37" y="5301310"/>
            <a:ext cx="753526" cy="703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5" y="2061100"/>
            <a:ext cx="685924" cy="68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1307675"/>
            <a:ext cx="917958" cy="694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" y="5707086"/>
            <a:ext cx="844441" cy="92677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74" y="1219888"/>
            <a:ext cx="1283196" cy="7383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51" y="1958583"/>
            <a:ext cx="1163963" cy="7383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95" y="2696956"/>
            <a:ext cx="1013359" cy="73837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0" y="2838654"/>
            <a:ext cx="1266506" cy="73837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9" y="1145144"/>
            <a:ext cx="1455082" cy="738373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2" y="5770949"/>
            <a:ext cx="1120779" cy="951482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1687" y="5770949"/>
            <a:ext cx="1415800" cy="939127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5" y="4843741"/>
            <a:ext cx="996071" cy="809451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4672498" y="2743200"/>
            <a:ext cx="2163227" cy="206301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AUP-UCI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3461" y="20018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5.0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205812" y="26959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2024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55545" y="201177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3.0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06122" y="496437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6.0.3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977754" y="493450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0.115.0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180395" y="650069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3.11.9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130216" y="635800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1.92.2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985640" y="20018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2.15.0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291797" y="2743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2.15.0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044053" y="353459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0.7.1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0572263" y="34579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2.2.3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0722815" y="1876434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1.26.4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8061003" y="6088150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17.2</a:t>
            </a:r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9758146" y="5349037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2.25.1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Generación de 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413492" y="3794859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606504" y="3794858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002" y="1190172"/>
            <a:ext cx="7727131" cy="56678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16" y="1066416"/>
            <a:ext cx="7197984" cy="57915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5" y="4005222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324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1089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2965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0919"/>
            <a:ext cx="704319" cy="5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026235" y="2563889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11720" y="2563889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26235" y="3087109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026235" y="3567875"/>
            <a:ext cx="194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11720" y="3210196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11720" y="3744540"/>
            <a:ext cx="3406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026235" y="4029540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026235" y="4552760"/>
            <a:ext cx="6243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Alta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Cohesión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Acoplamiento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998436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ENTORNOS DE DESPLIEGUE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190172"/>
            <a:ext cx="10914641" cy="5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163284" y="5799761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4842994" y="3374137"/>
            <a:ext cx="2403839" cy="1047574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IADOV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35774" y="1307210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35823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Blanca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redondeado 17"/>
          <p:cNvSpPr/>
          <p:nvPr/>
        </p:nvSpPr>
        <p:spPr>
          <a:xfrm>
            <a:off x="1235823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Caja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Negra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7672646" y="1307209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772696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8772696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Prueba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2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Negra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1444752"/>
            <a:ext cx="8257033" cy="49224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6488" y="1444752"/>
            <a:ext cx="37155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Blanca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258632" y="5135759"/>
            <a:ext cx="59859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caminos mínimos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91011C8E-D6FA-4F21-ADE7-9F35CB569B60}"/>
              </a:ext>
            </a:extLst>
          </p:cNvPr>
          <p:cNvSpPr/>
          <p:nvPr/>
        </p:nvSpPr>
        <p:spPr>
          <a:xfrm>
            <a:off x="258632" y="5874423"/>
            <a:ext cx="50674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Ciclomática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E391BAA3-00A6-437C-A4E4-8FD0D4D8B1B5}"/>
              </a:ext>
            </a:extLst>
          </p:cNvPr>
          <p:cNvSpPr/>
          <p:nvPr/>
        </p:nvSpPr>
        <p:spPr>
          <a:xfrm>
            <a:off x="1466327" y="2731070"/>
            <a:ext cx="196399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8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Autenticar</a:t>
            </a:r>
            <a:endParaRPr lang="es-MX" sz="28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Seguridad</a:t>
            </a: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5626"/>
              </p:ext>
            </p:extLst>
          </p:nvPr>
        </p:nvGraphicFramePr>
        <p:xfrm>
          <a:off x="0" y="1190172"/>
          <a:ext cx="12192001" cy="567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2253"/>
                <a:gridCol w="2647752"/>
                <a:gridCol w="3127332"/>
                <a:gridCol w="3164664"/>
              </a:tblGrid>
              <a:tr h="40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Recomendaciones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247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Falsificación de petición</a:t>
                      </a:r>
                      <a:r>
                        <a:rPr lang="es-ES" sz="2000" b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CSRF</a:t>
                      </a:r>
                      <a:r>
                        <a:rPr lang="en-U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API de recomendaciones.</a:t>
                      </a:r>
                    </a:p>
                    <a:p>
                      <a:pPr algn="just"/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52" marR="7052" marT="7052" marB="70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no evalúa que solo las plataformas autorizadas puedan realizar las peticiones para generar recomendaciones.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un sistema de autenticación y autorización de plataformas o sistemas externos para evitar intrusos no permitidos.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866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inyección.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permite la inyección de código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validaciones para los parámetros recibidos en las funciones y procesos que intervienen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Validación de la Solución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6" y="3494326"/>
            <a:ext cx="6616813" cy="33636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7" y="1044031"/>
            <a:ext cx="7089412" cy="177235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2587023"/>
            <a:ext cx="4513783" cy="7005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6" y="3493214"/>
            <a:ext cx="4513781" cy="5604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428" y="5024928"/>
            <a:ext cx="2261412" cy="732266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448179" y="2856695"/>
            <a:ext cx="496408" cy="636519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7297421" y="5211362"/>
            <a:ext cx="908590" cy="45383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8206011" y="1392202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Técnica IADOV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implementó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IADOV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restantes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toDus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y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Apklis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2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Cómo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Z17?.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13" y="4747653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noFill/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2862098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3294833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oDus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2862098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personalizadas?.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?.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6351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Híbridos.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9872</TotalTime>
  <Words>1990</Words>
  <Application>Microsoft Office PowerPoint</Application>
  <PresentationFormat>Panorámica</PresentationFormat>
  <Paragraphs>254</Paragraphs>
  <Slides>29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7" baseType="lpstr">
      <vt:lpstr>Wingdings</vt:lpstr>
      <vt:lpstr>Times New Roman</vt:lpstr>
      <vt:lpstr>Arial</vt:lpstr>
      <vt:lpstr>Symbol</vt:lpstr>
      <vt:lpstr>Myriad Pro</vt:lpstr>
      <vt:lpstr>Calibri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Objetivo General</vt:lpstr>
      <vt:lpstr>PREGUNTAS CIENTíFICAS</vt:lpstr>
      <vt:lpstr>Sistemas de Recomendaciones</vt:lpstr>
      <vt:lpstr>ESTUDIO DE SOLUCIONES SIMILARES</vt:lpstr>
      <vt:lpstr>ESTUDIO DE SOLUCIONES SIMILARES</vt:lpstr>
      <vt:lpstr>TECNOLOGIAS Y HERRAMIENTAS</vt:lpstr>
      <vt:lpstr>PROPUESTA DE SOLUCIÓN</vt:lpstr>
      <vt:lpstr>PROPUESTA DE SOLUCIÓN</vt:lpstr>
      <vt:lpstr>PROPUESTA DE SOLUCIÓN</vt:lpstr>
      <vt:lpstr>REQUISITOS</vt:lpstr>
      <vt:lpstr>ARQUITECTURA</vt:lpstr>
      <vt:lpstr>PATRONES DE DISEÑO </vt:lpstr>
      <vt:lpstr>ENTORNOS DE DESPLIEGUE</vt:lpstr>
      <vt:lpstr>Estrategia de Pruebas</vt:lpstr>
      <vt:lpstr>Prueba de Caja Negra</vt:lpstr>
      <vt:lpstr>Prueba de Caja Blanca</vt:lpstr>
      <vt:lpstr>Prueba de Seguridad</vt:lpstr>
      <vt:lpstr>Prueba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897</cp:revision>
  <dcterms:created xsi:type="dcterms:W3CDTF">2022-02-03T04:43:00Z</dcterms:created>
  <dcterms:modified xsi:type="dcterms:W3CDTF">2024-11-30T05:09:44Z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